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0" r:id="rId5"/>
    <p:sldId id="262" r:id="rId6"/>
    <p:sldId id="257" r:id="rId7"/>
    <p:sldId id="266" r:id="rId8"/>
    <p:sldId id="263" r:id="rId9"/>
    <p:sldId id="259" r:id="rId10"/>
    <p:sldId id="258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788" autoAdjust="0"/>
  </p:normalViewPr>
  <p:slideViewPr>
    <p:cSldViewPr snapToGrid="0">
      <p:cViewPr varScale="1">
        <p:scale>
          <a:sx n="81" d="100"/>
          <a:sy n="81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F045F-9F2E-45CC-A1D6-0F9E17257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361200-75B2-41F0-B745-6ABB34874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D97F3D-9F7C-48FF-804C-80662DC5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83672C-36C0-4ED5-8ACC-13871EC7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F04C16-A617-4530-9DD2-40375D69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6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27A517-4403-4144-92BD-6626F465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7E5130-0089-4B29-B404-1643CFF3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515A48-15C8-4F9F-8C8F-E970CC40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ED8D9-BF8B-40F5-BE09-C516B9C3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896E90-3997-404D-B5B4-19DC64AA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402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D3EE4FB-3D74-42D7-9D5A-14CD2B9A1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BC4EE9-84DD-465A-97F4-4E3404F4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B5C96-40A5-454C-B329-E3F741C3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6AFE97-42BB-4D56-AB8F-1970ECAE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7429FC-85B3-4FA8-9A3F-36BF3FF1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556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7F11B-BEA3-4623-AB91-898265B3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091641-C23C-4DF4-8C7D-4F7DE279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6E730-B6B0-421A-9645-B4F87FDA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F236A4-98C1-4D40-ADE4-DB5BFE93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C51C5D-EACD-4D61-AEFE-18D3D158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45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9FB4B-D38B-41D0-AFC2-C136DC6B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0FE509-4D76-46BA-9C28-C5B7B8E9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663583-9F00-471E-8150-47B59606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7B5BE2-7A03-49E8-BE53-0D764E4B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77DF6B-B8AE-446A-8CDD-E1B85008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79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1BE8A-B69F-42BA-B8B8-01F1C337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126D3B-2828-4EB2-8224-380135C8C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5EB529-B51F-4546-9BB0-E6D472A12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E8B01C-C596-4935-8949-E63AEA31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3860E6-4850-4784-B844-BDC3686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781574-1F98-4EFA-B8A6-EB9F66AF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74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7E518-A3E2-4B16-99E4-4BEA48EB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21B5FD-E4FF-41AA-B172-7C54E30A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2EB14-58EB-4F51-A28E-F77D26F2D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DCC955-CF63-40AE-A704-CAE4B3530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99CF2-4C30-44D7-BAF4-37AFA41F8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B4F43C-62E4-4743-89B0-B890C71E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0C3CC9-3626-4F4E-A633-3E3A57DA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C5C014-0D8A-44C1-A6F6-FD16E75F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64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1FBB9-3F97-46D2-B633-2C93E706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8E2DDB-1DFB-448E-8DF8-4C2C656B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202AD8-150E-4181-A200-2EECA50B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F80B5C-B8A9-467C-A5E3-834C3BBC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953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0CB5AA-B424-4639-8658-9E8185EC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B67056-6522-4265-AA6F-F91BC3F6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B3CDAE-4FB1-4982-A49C-28139B0B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90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3100A-8369-43BD-888A-5627627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783A16-B11A-40FA-855E-C0257E8B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858874-7C9B-43B0-9449-02831C59C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D48318-B730-4F16-B07C-91169858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47C96A-070B-470F-AA6B-AE0212DF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E0CDC4-643D-401E-AA3E-285FEBB9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0D67F-18EF-4926-A8DA-22CEB3D5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03C707-52B9-41E8-8160-73B8BAEFF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00263-FB49-4D35-9951-300579E4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E77365-2BBD-43F3-BB3B-2B72A8F5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93DED7-6741-43E2-A788-1BC293C1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550AEB-6E83-4150-8201-7A560C11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312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343D565-CD72-46D0-8A8D-631D8C6E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57ECB-B3B3-4A92-8768-C8A579DE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D330B3-F1CD-4DE6-8961-2A2248E9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B8E4-E5B3-4008-8444-57675EB932D4}" type="datetimeFigureOut">
              <a:rPr lang="x-none" smtClean="0"/>
              <a:t>05-Jan-25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A47B4E-8D5D-434E-A042-3C632668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1A0BCD-AF3C-46FA-A7D9-B438D0A03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A6A4-0D7C-4197-AECA-9BC81379A1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3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99BEFA-70CF-43FE-811C-8D6D8943A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PHYSICS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6B5CEF-7850-43C5-B96F-5AE38C954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MSB 100 INPUT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8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1DD909-D8CE-4113-8F94-31FD360E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0"/>
            <a:ext cx="395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4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0653D9-2750-4C63-8009-5C77C8233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71"/>
            <a:ext cx="12192000" cy="5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359CCE-7F9D-4B1C-ABAA-26CC2B17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DFC674-F759-4116-B2C3-EF1B1C942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53" y="0"/>
            <a:ext cx="9375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747573-03E4-4B5E-A412-2E368E94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ED7409-5979-4843-8B28-628FEC16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23300C-85E5-4CFD-A7CC-A85FE688F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E830F4-9FF9-404F-BC89-E63570018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3E0418-1380-43A6-82E9-854B717F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6225"/>
            <a:ext cx="102870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9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20287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MEDICAL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onditi elias</dc:creator>
  <cp:lastModifiedBy>Microsoft account</cp:lastModifiedBy>
  <cp:revision>5</cp:revision>
  <dcterms:created xsi:type="dcterms:W3CDTF">2021-01-28T10:20:18Z</dcterms:created>
  <dcterms:modified xsi:type="dcterms:W3CDTF">2025-01-19T11:10:21Z</dcterms:modified>
</cp:coreProperties>
</file>